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sldIdLst>
    <p:sldId id="265" r:id="rId5"/>
    <p:sldId id="266" r:id="rId6"/>
    <p:sldId id="267" r:id="rId7"/>
    <p:sldId id="268" r:id="rId8"/>
    <p:sldId id="271" r:id="rId9"/>
    <p:sldId id="272" r:id="rId10"/>
    <p:sldId id="269" r:id="rId11"/>
    <p:sldId id="270" r:id="rId12"/>
  </p:sldIdLst>
  <p:sldSz cx="12192000" cy="6858000"/>
  <p:notesSz cx="6858000" cy="9144000"/>
  <p:embeddedFontLst>
    <p:embeddedFont>
      <p:font typeface="NanumGothic" panose="020D0604000000000000" pitchFamily="34" charset="-127"/>
      <p:regular r:id="rId13"/>
      <p:bold r:id="rId14"/>
    </p:embeddedFont>
    <p:embeddedFont>
      <p:font typeface="NANUMGOTHIC EXTRABOLD" panose="020D0604000000000000" pitchFamily="34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</p:embeddedFont>
    <p:embeddedFont>
      <p:font typeface="Open Sans Light" panose="020B030603050402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66"/>
          </p14:sldIdLst>
        </p14:section>
        <p14:section name="Blue Theme" id="{CE4F2BD6-B21C-5844-82E4-D645C6097382}">
          <p14:sldIdLst>
            <p14:sldId id="267"/>
            <p14:sldId id="268"/>
          </p14:sldIdLst>
        </p14:section>
        <p14:section name="Dark Theme" id="{D013FFD1-3962-A84E-BAE0-A18BADFF55FB}">
          <p14:sldIdLst>
            <p14:sldId id="271"/>
            <p14:sldId id="272"/>
          </p14:sldIdLst>
        </p14:section>
        <p14:section name="White Theme" id="{6E59621E-F2C4-1842-B418-8F11A4C4840E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94694"/>
  </p:normalViewPr>
  <p:slideViewPr>
    <p:cSldViewPr snapToGrid="0">
      <p:cViewPr varScale="1">
        <p:scale>
          <a:sx n="121" d="100"/>
          <a:sy n="121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2022</a:t>
            </a: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2022</a:t>
            </a: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2022</a:t>
            </a: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2022</a:t>
            </a: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0026F-5475-5DA0-6C60-D6F2FF1264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AECE2C6-1731-12B4-9829-456E2739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61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997648-24E5-71CC-6A27-330B60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A490F6-4F8E-1142-CA5A-55B539558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787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9873C5-0593-E172-56DC-9527C6DB20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F972E43-6D44-A0E2-EA7D-0EAEA6C52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0</Words>
  <Application>Microsoft Macintosh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Arial</vt:lpstr>
      <vt:lpstr>Open Sans Light</vt:lpstr>
      <vt:lpstr>Open Sans</vt:lpstr>
      <vt:lpstr>NANUMGOTHIC EXTRABOLD</vt:lpstr>
      <vt:lpstr>Calibri</vt:lpstr>
      <vt:lpstr>NanumGothic</vt:lpstr>
      <vt:lpstr>Office Theme</vt:lpstr>
      <vt:lpstr>2_Office Theme</vt:lpstr>
      <vt:lpstr>1_Office Theme</vt:lpstr>
      <vt:lpstr>3_Office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Park Gusam</cp:lastModifiedBy>
  <cp:revision>23</cp:revision>
  <dcterms:created xsi:type="dcterms:W3CDTF">2022-10-11T15:09:05Z</dcterms:created>
  <dcterms:modified xsi:type="dcterms:W3CDTF">2022-12-10T06:47:21Z</dcterms:modified>
</cp:coreProperties>
</file>